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94"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1143000" y="685800"/>
            <a:ext cx="4572000" cy="3429000"/>
          </a:xfrm>
          <a:prstGeom prst="rect">
            <a:avLst/>
          </a:prstGeom>
        </p:spPr>
        <p:txBody>
          <a:bodyPr/>
          <a:lstStyle/>
          <a:p>
            <a:endParaRPr/>
          </a:p>
        </p:txBody>
      </p:sp>
      <p:sp>
        <p:nvSpPr>
          <p:cNvPr id="109" name="Shape 1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_1">
    <p:spTree>
      <p:nvGrpSpPr>
        <p:cNvPr id="1" name=""/>
        <p:cNvGrpSpPr/>
        <p:nvPr/>
      </p:nvGrpSpPr>
      <p:grpSpPr>
        <a:xfrm>
          <a:off x="0" y="0"/>
          <a:ext cx="0" cy="0"/>
          <a:chOff x="0" y="0"/>
          <a:chExt cx="0" cy="0"/>
        </a:xfrm>
      </p:grpSpPr>
      <p:grpSp>
        <p:nvGrpSpPr>
          <p:cNvPr id="26" name="Google Shape;21;p3"/>
          <p:cNvGrpSpPr/>
          <p:nvPr/>
        </p:nvGrpSpPr>
        <p:grpSpPr>
          <a:xfrm>
            <a:off x="-125" y="-204"/>
            <a:ext cx="9143829" cy="5144638"/>
            <a:chOff x="0" y="-1"/>
            <a:chExt cx="9143828" cy="5144636"/>
          </a:xfrm>
        </p:grpSpPr>
        <p:sp>
          <p:nvSpPr>
            <p:cNvPr id="18" name="Google Shape;22;p3"/>
            <p:cNvSpPr/>
            <p:nvPr/>
          </p:nvSpPr>
          <p:spPr>
            <a:xfrm>
              <a:off x="-1" y="3108856"/>
              <a:ext cx="9143828" cy="2035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9" name="Google Shape;23;p3"/>
            <p:cNvSpPr/>
            <p:nvPr/>
          </p:nvSpPr>
          <p:spPr>
            <a:xfrm>
              <a:off x="-1" y="2615236"/>
              <a:ext cx="2057365" cy="1234593"/>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0" name="Google Shape;24;p3"/>
            <p:cNvSpPr/>
            <p:nvPr/>
          </p:nvSpPr>
          <p:spPr>
            <a:xfrm>
              <a:off x="1295375" y="-2"/>
              <a:ext cx="5704898" cy="1006175"/>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1" name="Google Shape;25;p3"/>
            <p:cNvSpPr/>
            <p:nvPr/>
          </p:nvSpPr>
          <p:spPr>
            <a:xfrm>
              <a:off x="5814898" y="493669"/>
              <a:ext cx="3328930" cy="14612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2" name="Google Shape;26;p3"/>
            <p:cNvSpPr/>
            <p:nvPr/>
          </p:nvSpPr>
          <p:spPr>
            <a:xfrm>
              <a:off x="-1" y="3241704"/>
              <a:ext cx="3447989" cy="1479852"/>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3" name="Google Shape;27;p3"/>
            <p:cNvSpPr/>
            <p:nvPr/>
          </p:nvSpPr>
          <p:spPr>
            <a:xfrm>
              <a:off x="8186579" y="2237126"/>
              <a:ext cx="957248" cy="1040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4" name="Google Shape;28;p3"/>
            <p:cNvSpPr/>
            <p:nvPr/>
          </p:nvSpPr>
          <p:spPr>
            <a:xfrm>
              <a:off x="2047834" y="558477"/>
              <a:ext cx="1785908" cy="1186712"/>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5" name="Google Shape;29;p3"/>
            <p:cNvSpPr/>
            <p:nvPr/>
          </p:nvSpPr>
          <p:spPr>
            <a:xfrm>
              <a:off x="8524711" y="1365399"/>
              <a:ext cx="619116" cy="98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27" name="Title Text"/>
          <p:cNvSpPr txBox="1">
            <a:spLocks noGrp="1"/>
          </p:cNvSpPr>
          <p:nvPr>
            <p:ph type="title"/>
          </p:nvPr>
        </p:nvSpPr>
        <p:spPr>
          <a:xfrm>
            <a:off x="457200" y="1430948"/>
            <a:ext cx="5486400" cy="1159805"/>
          </a:xfrm>
          <a:prstGeom prst="rect">
            <a:avLst/>
          </a:prstGeom>
        </p:spPr>
        <p:txBody>
          <a:bodyPr/>
          <a:lstStyle>
            <a:lvl1pPr>
              <a:defRPr sz="4400"/>
            </a:lvl1pPr>
          </a:lstStyle>
          <a:p>
            <a:r>
              <a:t>Title Text</a:t>
            </a:r>
          </a:p>
        </p:txBody>
      </p:sp>
      <p:sp>
        <p:nvSpPr>
          <p:cNvPr id="28" name="Body Level One…"/>
          <p:cNvSpPr txBox="1">
            <a:spLocks noGrp="1"/>
          </p:cNvSpPr>
          <p:nvPr>
            <p:ph type="body" sz="quarter" idx="1"/>
          </p:nvPr>
        </p:nvSpPr>
        <p:spPr>
          <a:xfrm>
            <a:off x="457200" y="2763852"/>
            <a:ext cx="5486400" cy="784804"/>
          </a:xfrm>
          <a:prstGeom prst="rect">
            <a:avLst/>
          </a:prstGeom>
        </p:spPr>
        <p:txBody>
          <a:bodyPr>
            <a:normAutofit/>
          </a:bodyPr>
          <a:lstStyle>
            <a:lvl1pPr marL="152400" indent="-76200">
              <a:spcBef>
                <a:spcPts val="0"/>
              </a:spcBef>
              <a:buClrTx/>
              <a:buSzTx/>
              <a:buFontTx/>
              <a:buNone/>
              <a:defRPr>
                <a:solidFill>
                  <a:srgbClr val="FFFFFF"/>
                </a:solidFill>
              </a:defRPr>
            </a:lvl1pPr>
            <a:lvl2pPr marL="152400" indent="76200">
              <a:spcBef>
                <a:spcPts val="0"/>
              </a:spcBef>
              <a:buClrTx/>
              <a:buSzTx/>
              <a:buFontTx/>
              <a:buNone/>
              <a:defRPr>
                <a:solidFill>
                  <a:srgbClr val="FFFFFF"/>
                </a:solidFill>
              </a:defRPr>
            </a:lvl2pPr>
            <a:lvl3pPr marL="152400" indent="76200">
              <a:spcBef>
                <a:spcPts val="0"/>
              </a:spcBef>
              <a:buClrTx/>
              <a:buSzTx/>
              <a:buFontTx/>
              <a:buNone/>
              <a:defRPr>
                <a:solidFill>
                  <a:srgbClr val="FFFFFF"/>
                </a:solidFill>
              </a:defRPr>
            </a:lvl3pPr>
            <a:lvl4pPr marL="152400" indent="76200">
              <a:spcBef>
                <a:spcPts val="0"/>
              </a:spcBef>
              <a:buClrTx/>
              <a:buSzTx/>
              <a:buFontTx/>
              <a:buNone/>
              <a:defRPr>
                <a:solidFill>
                  <a:srgbClr val="FFFFFF"/>
                </a:solidFill>
              </a:defRPr>
            </a:lvl4pPr>
            <a:lvl5pPr marL="1524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6" name="Title Text"/>
          <p:cNvSpPr txBox="1">
            <a:spLocks noGrp="1"/>
          </p:cNvSpPr>
          <p:nvPr>
            <p:ph type="title"/>
          </p:nvPr>
        </p:nvSpPr>
        <p:spPr>
          <a:prstGeom prst="rect">
            <a:avLst/>
          </a:prstGeom>
        </p:spPr>
        <p:txBody>
          <a:bodyPr/>
          <a:lstStyle/>
          <a:p>
            <a:r>
              <a:t>Title Text</a:t>
            </a:r>
          </a:p>
        </p:txBody>
      </p:sp>
      <p:sp>
        <p:nvSpPr>
          <p:cNvPr id="37" name="Body Level One…"/>
          <p:cNvSpPr txBox="1">
            <a:spLocks noGrp="1"/>
          </p:cNvSpPr>
          <p:nvPr>
            <p:ph type="body" sz="quarter" idx="1"/>
          </p:nvPr>
        </p:nvSpPr>
        <p:spPr>
          <a:xfrm>
            <a:off x="3200375" y="1909297"/>
            <a:ext cx="2493600" cy="3016504"/>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38" name="Google Shape;81;p7"/>
          <p:cNvSpPr txBox="1">
            <a:spLocks noGrp="1"/>
          </p:cNvSpPr>
          <p:nvPr>
            <p:ph type="body" sz="quarter" idx="13"/>
          </p:nvPr>
        </p:nvSpPr>
        <p:spPr>
          <a:xfrm>
            <a:off x="6193204" y="1909296"/>
            <a:ext cx="2493604" cy="3016506"/>
          </a:xfrm>
          <a:prstGeom prst="rect">
            <a:avLst/>
          </a:prstGeom>
        </p:spPr>
        <p:txBody>
          <a:bodyPr>
            <a:normAutofit/>
          </a:bodyPr>
          <a:lstStyle/>
          <a:p>
            <a:endParaRP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59" name="Google Shape;116;p11"/>
          <p:cNvGrpSpPr/>
          <p:nvPr/>
        </p:nvGrpSpPr>
        <p:grpSpPr>
          <a:xfrm>
            <a:off x="-246" y="-4"/>
            <a:ext cx="9143829" cy="5144634"/>
            <a:chOff x="0" y="-1"/>
            <a:chExt cx="9143827" cy="5144632"/>
          </a:xfrm>
        </p:grpSpPr>
        <p:sp>
          <p:nvSpPr>
            <p:cNvPr id="54"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5"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6"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7"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8"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77" name="Google Shape;124;p12"/>
          <p:cNvGrpSpPr/>
          <p:nvPr/>
        </p:nvGrpSpPr>
        <p:grpSpPr>
          <a:xfrm>
            <a:off x="-243" y="-205"/>
            <a:ext cx="9143830" cy="5144636"/>
            <a:chOff x="-1" y="0"/>
            <a:chExt cx="9143828" cy="5144635"/>
          </a:xfrm>
        </p:grpSpPr>
        <p:sp>
          <p:nvSpPr>
            <p:cNvPr id="67" name="Google Shape;125;p12"/>
            <p:cNvSpPr/>
            <p:nvPr/>
          </p:nvSpPr>
          <p:spPr>
            <a:xfrm>
              <a:off x="-2" y="3523703"/>
              <a:ext cx="9143830" cy="162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8" name="Google Shape;126;p12"/>
            <p:cNvSpPr/>
            <p:nvPr/>
          </p:nvSpPr>
          <p:spPr>
            <a:xfrm>
              <a:off x="3167000" y="-1"/>
              <a:ext cx="4591865" cy="809869"/>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9" name="Google Shape;127;p12"/>
            <p:cNvSpPr/>
            <p:nvPr/>
          </p:nvSpPr>
          <p:spPr>
            <a:xfrm>
              <a:off x="-2" y="4039550"/>
              <a:ext cx="3167006" cy="1096846"/>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0" name="Google Shape;128;p12"/>
            <p:cNvSpPr/>
            <p:nvPr/>
          </p:nvSpPr>
          <p:spPr>
            <a:xfrm>
              <a:off x="8219915" y="2985422"/>
              <a:ext cx="923912" cy="7012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1" name="Google Shape;129;p12"/>
            <p:cNvSpPr/>
            <p:nvPr/>
          </p:nvSpPr>
          <p:spPr>
            <a:xfrm>
              <a:off x="-2" y="3780972"/>
              <a:ext cx="1581125" cy="817146"/>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2" name="Google Shape;130;p12"/>
            <p:cNvSpPr/>
            <p:nvPr/>
          </p:nvSpPr>
          <p:spPr>
            <a:xfrm>
              <a:off x="8681869" y="2447138"/>
              <a:ext cx="461957" cy="6197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3" name="Google Shape;131;p12"/>
            <p:cNvSpPr/>
            <p:nvPr/>
          </p:nvSpPr>
          <p:spPr>
            <a:xfrm>
              <a:off x="6105406" y="1908857"/>
              <a:ext cx="3038421" cy="10741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4" name="Google Shape;132;p12"/>
            <p:cNvSpPr/>
            <p:nvPr/>
          </p:nvSpPr>
          <p:spPr>
            <a:xfrm>
              <a:off x="1152501" y="1886426"/>
              <a:ext cx="2014502" cy="893582"/>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5" name="Google Shape;133;p12"/>
            <p:cNvSpPr/>
            <p:nvPr/>
          </p:nvSpPr>
          <p:spPr>
            <a:xfrm>
              <a:off x="-2" y="1491777"/>
              <a:ext cx="2352635" cy="953217"/>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6" name="Google Shape;134;p12"/>
            <p:cNvSpPr/>
            <p:nvPr/>
          </p:nvSpPr>
          <p:spPr>
            <a:xfrm>
              <a:off x="7638901" y="294017"/>
              <a:ext cx="1504927" cy="803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7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title">
    <p:spTree>
      <p:nvGrpSpPr>
        <p:cNvPr id="1" name=""/>
        <p:cNvGrpSpPr/>
        <p:nvPr/>
      </p:nvGrpSpPr>
      <p:grpSpPr>
        <a:xfrm>
          <a:off x="0" y="0"/>
          <a:ext cx="0" cy="0"/>
          <a:chOff x="0" y="0"/>
          <a:chExt cx="0" cy="0"/>
        </a:xfrm>
      </p:grpSpPr>
      <p:grpSp>
        <p:nvGrpSpPr>
          <p:cNvPr id="90" name="Google Shape;116;p11"/>
          <p:cNvGrpSpPr/>
          <p:nvPr/>
        </p:nvGrpSpPr>
        <p:grpSpPr>
          <a:xfrm>
            <a:off x="-246" y="-4"/>
            <a:ext cx="9143829" cy="5144634"/>
            <a:chOff x="0" y="-1"/>
            <a:chExt cx="9143827" cy="5144632"/>
          </a:xfrm>
        </p:grpSpPr>
        <p:sp>
          <p:nvSpPr>
            <p:cNvPr id="85"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6"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7"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8"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9"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99" name="Google Shape;21;p3"/>
          <p:cNvGrpSpPr/>
          <p:nvPr/>
        </p:nvGrpSpPr>
        <p:grpSpPr>
          <a:xfrm>
            <a:off x="-124" y="-202"/>
            <a:ext cx="9143828" cy="5144635"/>
            <a:chOff x="-1" y="0"/>
            <a:chExt cx="9143827" cy="5144633"/>
          </a:xfrm>
        </p:grpSpPr>
        <p:sp>
          <p:nvSpPr>
            <p:cNvPr id="91"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2"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3"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4"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5"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6"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7"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8"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100" name="Title Text"/>
          <p:cNvSpPr txBox="1">
            <a:spLocks noGrp="1"/>
          </p:cNvSpPr>
          <p:nvPr>
            <p:ph type="title"/>
          </p:nvPr>
        </p:nvSpPr>
        <p:spPr>
          <a:xfrm>
            <a:off x="457200" y="1430948"/>
            <a:ext cx="5486400" cy="1159804"/>
          </a:xfrm>
          <a:prstGeom prst="rect">
            <a:avLst/>
          </a:prstGeom>
        </p:spPr>
        <p:txBody>
          <a:bodyPr/>
          <a:lstStyle>
            <a:lvl1pPr>
              <a:defRPr sz="4400"/>
            </a:lvl1pPr>
          </a:lstStyle>
          <a:p>
            <a:r>
              <a:t>Title Text</a:t>
            </a:r>
          </a:p>
        </p:txBody>
      </p:sp>
      <p:sp>
        <p:nvSpPr>
          <p:cNvPr id="101" name="Body Level One…"/>
          <p:cNvSpPr txBox="1">
            <a:spLocks noGrp="1"/>
          </p:cNvSpPr>
          <p:nvPr>
            <p:ph type="body" sz="quarter" idx="1"/>
          </p:nvPr>
        </p:nvSpPr>
        <p:spPr>
          <a:xfrm>
            <a:off x="457200" y="2763852"/>
            <a:ext cx="5486400" cy="784803"/>
          </a:xfrm>
          <a:prstGeom prst="rect">
            <a:avLst/>
          </a:prstGeom>
        </p:spPr>
        <p:txBody>
          <a:bodyPr>
            <a:normAutofit/>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8" name="Google Shape;97;p9"/>
          <p:cNvGrpSpPr/>
          <p:nvPr/>
        </p:nvGrpSpPr>
        <p:grpSpPr>
          <a:xfrm>
            <a:off x="-246" y="-215"/>
            <a:ext cx="9143829" cy="5144635"/>
            <a:chOff x="0" y="0"/>
            <a:chExt cx="9143828" cy="5144633"/>
          </a:xfrm>
        </p:grpSpPr>
        <p:sp>
          <p:nvSpPr>
            <p:cNvPr id="2" name="Google Shape;98;p9"/>
            <p:cNvSpPr/>
            <p:nvPr/>
          </p:nvSpPr>
          <p:spPr>
            <a:xfrm>
              <a:off x="-1" y="536974"/>
              <a:ext cx="9143829" cy="46076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 name="Google Shape;99;p9"/>
            <p:cNvSpPr/>
            <p:nvPr/>
          </p:nvSpPr>
          <p:spPr>
            <a:xfrm>
              <a:off x="2228809" y="-1"/>
              <a:ext cx="3855606"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 name="Google Shape;100;p9"/>
            <p:cNvSpPr/>
            <p:nvPr/>
          </p:nvSpPr>
          <p:spPr>
            <a:xfrm>
              <a:off x="0" y="393711"/>
              <a:ext cx="800090" cy="679394"/>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 name="Google Shape;101;p9"/>
            <p:cNvSpPr/>
            <p:nvPr/>
          </p:nvSpPr>
          <p:spPr>
            <a:xfrm>
              <a:off x="-1" y="1277085"/>
              <a:ext cx="1895445" cy="872579"/>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 name="Google Shape;102;p9"/>
            <p:cNvSpPr/>
            <p:nvPr/>
          </p:nvSpPr>
          <p:spPr>
            <a:xfrm>
              <a:off x="7915122" y="-1"/>
              <a:ext cx="1228705" cy="753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 name="Google Shape;103;p9"/>
            <p:cNvSpPr/>
            <p:nvPr/>
          </p:nvSpPr>
          <p:spPr>
            <a:xfrm>
              <a:off x="0" y="600214"/>
              <a:ext cx="2681242" cy="1011169"/>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 name="Title Text"/>
          <p:cNvSpPr txBox="1">
            <a:spLocks noGrp="1"/>
          </p:cNvSpPr>
          <p:nvPr>
            <p:ph type="title"/>
          </p:nvPr>
        </p:nvSpPr>
        <p:spPr>
          <a:xfrm>
            <a:off x="457200" y="-100"/>
            <a:ext cx="5486400" cy="181440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Title Text</a:t>
            </a:r>
          </a:p>
        </p:txBody>
      </p:sp>
      <p:sp>
        <p:nvSpPr>
          <p:cNvPr id="10"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DoL4I_s_dPo" TargetMode="External"/><Relationship Id="rId2" Type="http://schemas.openxmlformats.org/officeDocument/2006/relationships/hyperlink" Target="https://github.com/chalovina/Group16/tree/master/Group16_MppProject"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DoL4I_s_dPo"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chalovina/Group16/tree/master/Group16_MppProjec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Google Shape;180;p19"/>
          <p:cNvSpPr txBox="1">
            <a:spLocks noGrp="1"/>
          </p:cNvSpPr>
          <p:nvPr>
            <p:ph type="title" idx="4294967295"/>
          </p:nvPr>
        </p:nvSpPr>
        <p:spPr>
          <a:xfrm>
            <a:off x="364209" y="545299"/>
            <a:ext cx="5486102" cy="1159805"/>
          </a:xfrm>
          <a:prstGeom prst="rect">
            <a:avLst/>
          </a:prstGeom>
        </p:spPr>
        <p:txBody>
          <a:bodyPr/>
          <a:lstStyle>
            <a:lvl1pPr>
              <a:defRPr sz="7200"/>
            </a:lvl1pPr>
          </a:lstStyle>
          <a:p>
            <a:r>
              <a:t>Hello !</a:t>
            </a:r>
          </a:p>
        </p:txBody>
      </p:sp>
      <p:sp>
        <p:nvSpPr>
          <p:cNvPr id="112" name="Google Shape;182;p19"/>
          <p:cNvSpPr/>
          <p:nvPr/>
        </p:nvSpPr>
        <p:spPr>
          <a:xfrm>
            <a:off x="7570698" y="2247644"/>
            <a:ext cx="283803" cy="270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grpSp>
        <p:nvGrpSpPr>
          <p:cNvPr id="115" name="Google Shape;183;p19"/>
          <p:cNvGrpSpPr/>
          <p:nvPr/>
        </p:nvGrpSpPr>
        <p:grpSpPr>
          <a:xfrm>
            <a:off x="7218452" y="725748"/>
            <a:ext cx="1216099" cy="1216270"/>
            <a:chOff x="-1" y="-1"/>
            <a:chExt cx="1216098" cy="1216268"/>
          </a:xfrm>
        </p:grpSpPr>
        <p:sp>
          <p:nvSpPr>
            <p:cNvPr id="113" name="Google Shape;184;p19"/>
            <p:cNvSpPr/>
            <p:nvPr/>
          </p:nvSpPr>
          <p:spPr>
            <a:xfrm>
              <a:off x="457408" y="457426"/>
              <a:ext cx="629826" cy="629953"/>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4" name="Google Shape;185;p19"/>
            <p:cNvSpPr/>
            <p:nvPr/>
          </p:nvSpPr>
          <p:spPr>
            <a:xfrm>
              <a:off x="-2" y="-2"/>
              <a:ext cx="1216100" cy="1216270"/>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grpSp>
      <p:grpSp>
        <p:nvGrpSpPr>
          <p:cNvPr id="120" name="Google Shape;186;p19"/>
          <p:cNvGrpSpPr/>
          <p:nvPr/>
        </p:nvGrpSpPr>
        <p:grpSpPr>
          <a:xfrm>
            <a:off x="5943349" y="1579375"/>
            <a:ext cx="1008878" cy="1008926"/>
            <a:chOff x="0" y="0"/>
            <a:chExt cx="1008876" cy="1008924"/>
          </a:xfrm>
        </p:grpSpPr>
        <p:sp>
          <p:nvSpPr>
            <p:cNvPr id="116" name="Google Shape;187;p19"/>
            <p:cNvSpPr/>
            <p:nvPr/>
          </p:nvSpPr>
          <p:spPr>
            <a:xfrm rot="1056970">
              <a:off x="102742" y="102729"/>
              <a:ext cx="803392" cy="803466"/>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7" name="Google Shape;188;p19"/>
            <p:cNvSpPr/>
            <p:nvPr/>
          </p:nvSpPr>
          <p:spPr>
            <a:xfrm rot="1056970">
              <a:off x="78136" y="624535"/>
              <a:ext cx="132807" cy="132819"/>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8" name="Google Shape;189;p19"/>
            <p:cNvSpPr/>
            <p:nvPr/>
          </p:nvSpPr>
          <p:spPr>
            <a:xfrm rot="1056970">
              <a:off x="161088" y="723402"/>
              <a:ext cx="85232" cy="85240"/>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9" name="Google Shape;190;p19"/>
            <p:cNvSpPr/>
            <p:nvPr/>
          </p:nvSpPr>
          <p:spPr>
            <a:xfrm rot="1056970">
              <a:off x="74745" y="556676"/>
              <a:ext cx="85187" cy="85194"/>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grpSp>
      <p:sp>
        <p:nvSpPr>
          <p:cNvPr id="121" name="Google Shape;191;p19"/>
          <p:cNvSpPr/>
          <p:nvPr/>
        </p:nvSpPr>
        <p:spPr>
          <a:xfrm rot="2466685">
            <a:off x="6136573" y="961378"/>
            <a:ext cx="394314" cy="37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2" name="Google Shape;192;p19"/>
          <p:cNvSpPr/>
          <p:nvPr/>
        </p:nvSpPr>
        <p:spPr>
          <a:xfrm rot="19990510">
            <a:off x="6713328" y="1198303"/>
            <a:ext cx="283793" cy="2709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3" name="Google Shape;193;p19"/>
          <p:cNvSpPr/>
          <p:nvPr/>
        </p:nvSpPr>
        <p:spPr>
          <a:xfrm rot="2926195">
            <a:off x="8434188" y="1412993"/>
            <a:ext cx="212516" cy="2029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4" name="Google Shape;194;p19"/>
          <p:cNvSpPr/>
          <p:nvPr/>
        </p:nvSpPr>
        <p:spPr>
          <a:xfrm rot="19990898">
            <a:off x="7513424" y="329113"/>
            <a:ext cx="191476" cy="1828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5" name="Google Shape;195;p19"/>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fld id="{86CB4B4D-7CA3-9044-876B-883B54F8677D}" type="slidenum">
              <a:t>1</a:t>
            </a:fld>
            <a:endParaRPr/>
          </a:p>
        </p:txBody>
      </p:sp>
      <p:sp>
        <p:nvSpPr>
          <p:cNvPr id="126" name="Google Shape;155;p15"/>
          <p:cNvSpPr txBox="1"/>
          <p:nvPr/>
        </p:nvSpPr>
        <p:spPr>
          <a:xfrm>
            <a:off x="364209" y="3429799"/>
            <a:ext cx="8717799" cy="996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600"/>
              </a:spcBef>
              <a:defRPr sz="3200" b="1">
                <a:latin typeface="+mn-lt"/>
                <a:ea typeface="+mn-ea"/>
                <a:cs typeface="+mn-cs"/>
                <a:sym typeface="Arial"/>
              </a:defRPr>
            </a:pPr>
            <a:r>
              <a:t>We are GROUP 16</a:t>
            </a:r>
          </a:p>
          <a:p>
            <a:pPr>
              <a:defRPr sz="1600" b="1">
                <a:latin typeface="+mn-lt"/>
                <a:ea typeface="+mn-ea"/>
                <a:cs typeface="+mn-cs"/>
                <a:sym typeface="Arial"/>
              </a:defRPr>
            </a:pPr>
            <a:r>
              <a:t>Github: </a:t>
            </a:r>
            <a:r>
              <a:rPr b="0" u="sng">
                <a:solidFill>
                  <a:srgbClr val="0000FF"/>
                </a:solidFill>
                <a:uFill>
                  <a:solidFill>
                    <a:srgbClr val="0000FF"/>
                  </a:solidFill>
                </a:uFill>
                <a:hlinkClick r:id="rId2"/>
              </a:rPr>
              <a:t>https://github.com/chalovina/Group16/tree/master/Group16_MppProject</a:t>
            </a:r>
          </a:p>
          <a:p>
            <a:pPr>
              <a:spcBef>
                <a:spcPts val="600"/>
              </a:spcBef>
              <a:defRPr sz="1600" b="1">
                <a:latin typeface="+mn-lt"/>
                <a:ea typeface="+mn-ea"/>
                <a:cs typeface="+mn-cs"/>
                <a:sym typeface="Arial"/>
              </a:defRPr>
            </a:pPr>
            <a:r>
              <a:t>Demo Video: </a:t>
            </a:r>
            <a:r>
              <a:rPr b="0" u="sng">
                <a:solidFill>
                  <a:srgbClr val="0000FF"/>
                </a:solidFill>
                <a:uFill>
                  <a:solidFill>
                    <a:srgbClr val="0000FF"/>
                  </a:solidFill>
                </a:uFill>
                <a:hlinkClick r:id="rId3"/>
              </a:rPr>
              <a:t>https://www.youtube.com/watch?v=DoL4I_s_dPo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oogle Shape;161;p16"/>
          <p:cNvSpPr txBox="1">
            <a:spLocks noGrp="1"/>
          </p:cNvSpPr>
          <p:nvPr>
            <p:ph type="ctrTitle"/>
          </p:nvPr>
        </p:nvSpPr>
        <p:spPr>
          <a:xfrm>
            <a:off x="170480" y="96554"/>
            <a:ext cx="9167247" cy="1159802"/>
          </a:xfrm>
          <a:prstGeom prst="rect">
            <a:avLst/>
          </a:prstGeom>
        </p:spPr>
        <p:txBody>
          <a:bodyPr/>
          <a:lstStyle/>
          <a:p>
            <a:r>
              <a:t>Checkout, Use case</a:t>
            </a:r>
          </a:p>
        </p:txBody>
      </p:sp>
      <p:pic>
        <p:nvPicPr>
          <p:cNvPr id="162"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1;p16"/>
          <p:cNvSpPr txBox="1">
            <a:spLocks noGrp="1"/>
          </p:cNvSpPr>
          <p:nvPr>
            <p:ph type="ctrTitle"/>
          </p:nvPr>
        </p:nvSpPr>
        <p:spPr>
          <a:xfrm>
            <a:off x="170480" y="111931"/>
            <a:ext cx="9167247" cy="428314"/>
          </a:xfrm>
          <a:prstGeom prst="rect">
            <a:avLst/>
          </a:prstGeom>
        </p:spPr>
        <p:txBody>
          <a:bodyPr/>
          <a:lstStyle>
            <a:lvl1pPr defTabSz="630936">
              <a:defRPr sz="2700"/>
            </a:lvl1pPr>
          </a:lstStyle>
          <a:p>
            <a:r>
              <a:t>Checkout, Sequence Diagram</a:t>
            </a:r>
          </a:p>
        </p:txBody>
      </p:sp>
      <p:pic>
        <p:nvPicPr>
          <p:cNvPr id="165"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161;p16"/>
          <p:cNvSpPr txBox="1">
            <a:spLocks noGrp="1"/>
          </p:cNvSpPr>
          <p:nvPr>
            <p:ph type="ctrTitle"/>
          </p:nvPr>
        </p:nvSpPr>
        <p:spPr>
          <a:xfrm>
            <a:off x="170480" y="96554"/>
            <a:ext cx="9167247" cy="1159802"/>
          </a:xfrm>
          <a:prstGeom prst="rect">
            <a:avLst/>
          </a:prstGeom>
        </p:spPr>
        <p:txBody>
          <a:bodyPr/>
          <a:lstStyle/>
          <a:p>
            <a:r>
              <a:t>Add a Copy, Use case</a:t>
            </a:r>
          </a:p>
        </p:txBody>
      </p:sp>
      <p:pic>
        <p:nvPicPr>
          <p:cNvPr id="168" name="Image" descr="Image"/>
          <p:cNvPicPr>
            <a:picLocks noChangeAspect="1"/>
          </p:cNvPicPr>
          <p:nvPr/>
        </p:nvPicPr>
        <p:blipFill>
          <a:blip r:embed="rId2">
            <a:extLst/>
          </a:blip>
          <a:stretch>
            <a:fillRect/>
          </a:stretch>
        </p:blipFill>
        <p:spPr>
          <a:xfrm>
            <a:off x="681029" y="1104884"/>
            <a:ext cx="7781942" cy="33098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oogle Shape;161;p16"/>
          <p:cNvSpPr txBox="1">
            <a:spLocks noGrp="1"/>
          </p:cNvSpPr>
          <p:nvPr>
            <p:ph type="ctrTitle"/>
          </p:nvPr>
        </p:nvSpPr>
        <p:spPr>
          <a:xfrm>
            <a:off x="145078" y="115893"/>
            <a:ext cx="9167247" cy="511855"/>
          </a:xfrm>
          <a:prstGeom prst="rect">
            <a:avLst/>
          </a:prstGeom>
        </p:spPr>
        <p:txBody>
          <a:bodyPr/>
          <a:lstStyle>
            <a:lvl1pPr defTabSz="685800">
              <a:defRPr sz="3300"/>
            </a:lvl1pPr>
          </a:lstStyle>
          <a:p>
            <a:r>
              <a:t>Add a Copy, Sequence Diagram</a:t>
            </a:r>
          </a:p>
        </p:txBody>
      </p:sp>
      <p:pic>
        <p:nvPicPr>
          <p:cNvPr id="171" name="Screen Shot 2019-06-09 at 12.56.08 AM.png" descr="Screen Shot 2019-06-09 at 12.56.08 AM.png"/>
          <p:cNvPicPr>
            <a:picLocks noChangeAspect="1"/>
          </p:cNvPicPr>
          <p:nvPr/>
        </p:nvPicPr>
        <p:blipFill>
          <a:blip r:embed="rId2">
            <a:extLst/>
          </a:blip>
          <a:stretch>
            <a:fillRect/>
          </a:stretch>
        </p:blipFill>
        <p:spPr>
          <a:xfrm>
            <a:off x="756914" y="879768"/>
            <a:ext cx="7943578" cy="3895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61;p16"/>
          <p:cNvSpPr txBox="1">
            <a:spLocks noGrp="1"/>
          </p:cNvSpPr>
          <p:nvPr>
            <p:ph type="ctrTitle"/>
          </p:nvPr>
        </p:nvSpPr>
        <p:spPr>
          <a:xfrm>
            <a:off x="170480" y="96554"/>
            <a:ext cx="9167247" cy="1159802"/>
          </a:xfrm>
          <a:prstGeom prst="rect">
            <a:avLst/>
          </a:prstGeom>
        </p:spPr>
        <p:txBody>
          <a:bodyPr/>
          <a:lstStyle/>
          <a:p>
            <a:r>
              <a:t>Checkout, Make a copy and more</a:t>
            </a:r>
          </a:p>
        </p:txBody>
      </p:sp>
      <p:sp>
        <p:nvSpPr>
          <p:cNvPr id="174" name="Subtitle 1"/>
          <p:cNvSpPr txBox="1">
            <a:spLocks noGrp="1"/>
          </p:cNvSpPr>
          <p:nvPr>
            <p:ph type="subTitle" sz="quarter" idx="1"/>
          </p:nvPr>
        </p:nvSpPr>
        <p:spPr>
          <a:xfrm>
            <a:off x="457200" y="2763852"/>
            <a:ext cx="5486400" cy="784804"/>
          </a:xfrm>
          <a:prstGeom prst="rect">
            <a:avLst/>
          </a:prstGeom>
        </p:spPr>
        <p:txBody>
          <a:bodyPr/>
          <a:lstStyle/>
          <a:p>
            <a:endParaRPr/>
          </a:p>
        </p:txBody>
      </p:sp>
      <p:pic>
        <p:nvPicPr>
          <p:cNvPr id="175"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76"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61;p16"/>
          <p:cNvSpPr txBox="1">
            <a:spLocks noGrp="1"/>
          </p:cNvSpPr>
          <p:nvPr>
            <p:ph type="ctrTitle"/>
          </p:nvPr>
        </p:nvSpPr>
        <p:spPr>
          <a:xfrm>
            <a:off x="170480" y="96554"/>
            <a:ext cx="9167247" cy="1159802"/>
          </a:xfrm>
          <a:prstGeom prst="rect">
            <a:avLst/>
          </a:prstGeom>
        </p:spPr>
        <p:txBody>
          <a:bodyPr/>
          <a:lstStyle/>
          <a:p>
            <a:r>
              <a:t>Checkout, Make a copy and more</a:t>
            </a:r>
          </a:p>
        </p:txBody>
      </p:sp>
      <p:sp>
        <p:nvSpPr>
          <p:cNvPr id="179" name="Subtitle 1"/>
          <p:cNvSpPr txBox="1">
            <a:spLocks noGrp="1"/>
          </p:cNvSpPr>
          <p:nvPr>
            <p:ph type="subTitle" sz="quarter" idx="1"/>
          </p:nvPr>
        </p:nvSpPr>
        <p:spPr>
          <a:xfrm>
            <a:off x="457200" y="2763852"/>
            <a:ext cx="5486400" cy="784804"/>
          </a:xfrm>
          <a:prstGeom prst="rect">
            <a:avLst/>
          </a:prstGeom>
        </p:spPr>
        <p:txBody>
          <a:bodyPr/>
          <a:lstStyle/>
          <a:p>
            <a:endParaRPr/>
          </a:p>
        </p:txBody>
      </p:sp>
      <p:pic>
        <p:nvPicPr>
          <p:cNvPr id="180"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183"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61;p16"/>
          <p:cNvSpPr txBox="1">
            <a:spLocks noGrp="1"/>
          </p:cNvSpPr>
          <p:nvPr>
            <p:ph type="title"/>
          </p:nvPr>
        </p:nvSpPr>
        <p:spPr>
          <a:xfrm>
            <a:off x="80411" y="9558"/>
            <a:ext cx="4188320" cy="623004"/>
          </a:xfrm>
          <a:prstGeom prst="rect">
            <a:avLst/>
          </a:prstGeom>
        </p:spPr>
        <p:txBody>
          <a:bodyPr/>
          <a:lstStyle>
            <a:lvl1pPr>
              <a:defRPr sz="3200"/>
            </a:lvl1pPr>
          </a:lstStyle>
          <a:p>
            <a:r>
              <a:t>Add library member </a:t>
            </a:r>
          </a:p>
        </p:txBody>
      </p:sp>
      <p:sp>
        <p:nvSpPr>
          <p:cNvPr id="186" name="Google Shape;162;p16"/>
          <p:cNvSpPr txBox="1">
            <a:spLocks noGrp="1"/>
          </p:cNvSpPr>
          <p:nvPr>
            <p:ph type="body" sz="quarter" idx="1"/>
          </p:nvPr>
        </p:nvSpPr>
        <p:spPr>
          <a:xfrm>
            <a:off x="197580" y="577422"/>
            <a:ext cx="3315281" cy="429658"/>
          </a:xfrm>
          <a:prstGeom prst="rect">
            <a:avLst/>
          </a:prstGeom>
        </p:spPr>
        <p:txBody>
          <a:bodyPr/>
          <a:lstStyle>
            <a:lvl1pPr marL="0" indent="0">
              <a:defRPr b="1"/>
            </a:lvl1pPr>
          </a:lstStyle>
          <a:p>
            <a:r>
              <a:t>Use Case Description:</a:t>
            </a:r>
          </a:p>
        </p:txBody>
      </p:sp>
      <p:graphicFrame>
        <p:nvGraphicFramePr>
          <p:cNvPr id="187" name="Table 2"/>
          <p:cNvGraphicFramePr/>
          <p:nvPr/>
        </p:nvGraphicFramePr>
        <p:xfrm>
          <a:off x="840879" y="1600190"/>
          <a:ext cx="7940117" cy="1841479"/>
        </p:xfrm>
        <a:graphic>
          <a:graphicData uri="http://schemas.openxmlformats.org/drawingml/2006/table">
            <a:tbl>
              <a:tblPr firstRow="1" firstCol="1">
                <a:tableStyleId>{4C3C2611-4C71-4FC5-86AE-919BDF0F9419}</a:tableStyleId>
              </a:tblPr>
              <a:tblGrid>
                <a:gridCol w="3630032">
                  <a:extLst>
                    <a:ext uri="{9D8B030D-6E8A-4147-A177-3AD203B41FA5}">
                      <a16:colId xmlns:a16="http://schemas.microsoft.com/office/drawing/2014/main" val="20000"/>
                    </a:ext>
                  </a:extLst>
                </a:gridCol>
                <a:gridCol w="4310085">
                  <a:extLst>
                    <a:ext uri="{9D8B030D-6E8A-4147-A177-3AD203B41FA5}">
                      <a16:colId xmlns:a16="http://schemas.microsoft.com/office/drawing/2014/main" val="20001"/>
                    </a:ext>
                  </a:extLst>
                </a:gridCol>
              </a:tblGrid>
              <a:tr h="196086">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1613196">
                <a:tc>
                  <a:txBody>
                    <a:bodyPr/>
                    <a:lstStyle/>
                    <a:p>
                      <a:pPr>
                        <a:lnSpc>
                          <a:spcPct val="107000"/>
                        </a:lnSpc>
                        <a:defRPr sz="1800" b="0">
                          <a:solidFill>
                            <a:srgbClr val="000000"/>
                          </a:solidFill>
                        </a:defRPr>
                      </a:pPr>
                      <a:r>
                        <a:rPr sz="1200" dirty="0">
                          <a:sym typeface="Arial"/>
                        </a:rPr>
                        <a:t>1. Authorization level of user as Administrator or both fills the form with fields: member id, first name, last name, street, city, state, zip, telephone number. Then submit to save the data.</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dirty="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oogle Shape;162;p16"/>
          <p:cNvSpPr txBox="1">
            <a:spLocks noGrp="1"/>
          </p:cNvSpPr>
          <p:nvPr>
            <p:ph type="body" sz="quarter" idx="1"/>
          </p:nvPr>
        </p:nvSpPr>
        <p:spPr>
          <a:xfrm>
            <a:off x="456051" y="632562"/>
            <a:ext cx="1671423" cy="429658"/>
          </a:xfrm>
          <a:prstGeom prst="rect">
            <a:avLst/>
          </a:prstGeom>
        </p:spPr>
        <p:txBody>
          <a:bodyPr/>
          <a:lstStyle>
            <a:lvl1pPr marL="0" indent="0">
              <a:defRPr b="1"/>
            </a:lvl1pPr>
          </a:lstStyle>
          <a:p>
            <a:r>
              <a:t>Use Case:</a:t>
            </a:r>
          </a:p>
        </p:txBody>
      </p:sp>
      <p:sp>
        <p:nvSpPr>
          <p:cNvPr id="190" name="Google Shape;161;p16"/>
          <p:cNvSpPr txBox="1"/>
          <p:nvPr/>
        </p:nvSpPr>
        <p:spPr>
          <a:xfrm>
            <a:off x="80411" y="79758"/>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191" name="Picture 2" descr="Picture 2"/>
          <p:cNvPicPr>
            <a:picLocks noChangeAspect="1"/>
          </p:cNvPicPr>
          <p:nvPr/>
        </p:nvPicPr>
        <p:blipFill>
          <a:blip r:embed="rId2">
            <a:extLst/>
          </a:blip>
          <a:stretch>
            <a:fillRect/>
          </a:stretch>
        </p:blipFill>
        <p:spPr>
          <a:xfrm>
            <a:off x="2720394" y="2011178"/>
            <a:ext cx="5695952" cy="1820867"/>
          </a:xfrm>
          <a:prstGeom prst="rect">
            <a:avLst/>
          </a:prstGeom>
          <a:ln>
            <a:solidFill>
              <a:srgbClr val="000000"/>
            </a:solidFill>
            <a:miter/>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162;p16"/>
          <p:cNvSpPr txBox="1">
            <a:spLocks noGrp="1"/>
          </p:cNvSpPr>
          <p:nvPr>
            <p:ph type="body" sz="quarter" idx="1"/>
          </p:nvPr>
        </p:nvSpPr>
        <p:spPr>
          <a:xfrm>
            <a:off x="119468" y="426152"/>
            <a:ext cx="2866122" cy="429658"/>
          </a:xfrm>
          <a:prstGeom prst="rect">
            <a:avLst/>
          </a:prstGeom>
        </p:spPr>
        <p:txBody>
          <a:bodyPr/>
          <a:lstStyle>
            <a:lvl1pPr marL="0" indent="0">
              <a:defRPr b="1"/>
            </a:lvl1pPr>
          </a:lstStyle>
          <a:p>
            <a:r>
              <a:rPr dirty="0"/>
              <a:t>Sequence diagram:</a:t>
            </a:r>
          </a:p>
        </p:txBody>
      </p:sp>
      <p:sp>
        <p:nvSpPr>
          <p:cNvPr id="194" name="Google Shape;161;p16"/>
          <p:cNvSpPr txBox="1"/>
          <p:nvPr/>
        </p:nvSpPr>
        <p:spPr>
          <a:xfrm>
            <a:off x="39056" y="-44307"/>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rPr dirty="0"/>
              <a:t>Add library member </a:t>
            </a:r>
          </a:p>
        </p:txBody>
      </p:sp>
      <p:pic>
        <p:nvPicPr>
          <p:cNvPr id="1026" name="Picture 2" descr="addnewmembers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191" y="887975"/>
            <a:ext cx="5681436" cy="421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145;p14"/>
          <p:cNvSpPr txBox="1">
            <a:spLocks noGrp="1"/>
          </p:cNvSpPr>
          <p:nvPr>
            <p:ph type="title"/>
          </p:nvPr>
        </p:nvSpPr>
        <p:spPr>
          <a:xfrm>
            <a:off x="259223" y="-100"/>
            <a:ext cx="8884778" cy="1814399"/>
          </a:xfrm>
          <a:prstGeom prst="rect">
            <a:avLst/>
          </a:prstGeom>
        </p:spPr>
        <p:txBody>
          <a:bodyPr/>
          <a:lstStyle/>
          <a:p>
            <a:r>
              <a:t>All features are implemented (including extra optional parts)</a:t>
            </a:r>
            <a:br/>
            <a:endParaRPr/>
          </a:p>
        </p:txBody>
      </p:sp>
      <p:sp>
        <p:nvSpPr>
          <p:cNvPr id="129"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30" name="Text Placeholder 2"/>
          <p:cNvSpPr txBox="1">
            <a:spLocks noGrp="1"/>
          </p:cNvSpPr>
          <p:nvPr>
            <p:ph type="body" sz="half" idx="1"/>
          </p:nvPr>
        </p:nvSpPr>
        <p:spPr>
          <a:xfrm>
            <a:off x="386225" y="1909296"/>
            <a:ext cx="5307753" cy="3016506"/>
          </a:xfrm>
          <a:prstGeom prst="rect">
            <a:avLst/>
          </a:prstGeom>
        </p:spPr>
        <p:txBody>
          <a:bodyPr/>
          <a:lstStyle/>
          <a:p>
            <a:pPr>
              <a:lnSpc>
                <a:spcPct val="92000"/>
              </a:lnSpc>
              <a:buSzPts val="1600"/>
              <a:defRPr sz="1600"/>
            </a:pPr>
            <a:r>
              <a:t>Basic features	</a:t>
            </a:r>
          </a:p>
          <a:p>
            <a:pPr lvl="1">
              <a:lnSpc>
                <a:spcPct val="92000"/>
              </a:lnSpc>
              <a:buSzPts val="1600"/>
              <a:defRPr sz="1600"/>
            </a:pPr>
            <a:r>
              <a:t>Login</a:t>
            </a:r>
          </a:p>
          <a:p>
            <a:pPr lvl="1">
              <a:lnSpc>
                <a:spcPct val="92000"/>
              </a:lnSpc>
              <a:buSzPts val="1600"/>
              <a:defRPr sz="1600"/>
            </a:pPr>
            <a:r>
              <a:t>Checkout</a:t>
            </a:r>
          </a:p>
          <a:p>
            <a:pPr lvl="1">
              <a:lnSpc>
                <a:spcPct val="92000"/>
              </a:lnSpc>
              <a:buSzPts val="1600"/>
              <a:defRPr sz="1600"/>
            </a:pPr>
            <a:r>
              <a:t>Add copy</a:t>
            </a:r>
          </a:p>
          <a:p>
            <a:pPr lvl="1">
              <a:lnSpc>
                <a:spcPct val="92000"/>
              </a:lnSpc>
              <a:buSzPts val="1600"/>
              <a:defRPr sz="1600"/>
            </a:pPr>
            <a:r>
              <a:t>Add library member</a:t>
            </a:r>
          </a:p>
          <a:p>
            <a:pPr>
              <a:lnSpc>
                <a:spcPct val="92000"/>
              </a:lnSpc>
              <a:buSzPts val="1600"/>
              <a:defRPr sz="1600"/>
            </a:pPr>
            <a:r>
              <a:t>Optional extra features</a:t>
            </a:r>
          </a:p>
          <a:p>
            <a:pPr lvl="1">
              <a:lnSpc>
                <a:spcPct val="92000"/>
              </a:lnSpc>
              <a:buSzPts val="1600"/>
              <a:defRPr sz="1600"/>
            </a:pPr>
            <a:r>
              <a:t>Add book</a:t>
            </a:r>
          </a:p>
          <a:p>
            <a:pPr lvl="1">
              <a:lnSpc>
                <a:spcPct val="92000"/>
              </a:lnSpc>
              <a:buSzPts val="1600"/>
              <a:defRPr sz="1600"/>
            </a:pPr>
            <a:r>
              <a:t>Search and print checkout entry record</a:t>
            </a:r>
          </a:p>
          <a:p>
            <a:pPr lvl="1">
              <a:lnSpc>
                <a:spcPct val="92000"/>
              </a:lnSpc>
              <a:buSzPts val="1600"/>
              <a:defRPr sz="1600"/>
            </a:pPr>
            <a:r>
              <a:t>Search and print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457200" y="-100"/>
            <a:ext cx="5486400" cy="1814399"/>
          </a:xfrm>
          <a:prstGeom prst="rect">
            <a:avLst/>
          </a:prstGeom>
        </p:spPr>
        <p:txBody>
          <a:bodyPr/>
          <a:lstStyle/>
          <a:p>
            <a:r>
              <a:t>Optional Extra Features</a:t>
            </a:r>
          </a:p>
        </p:txBody>
      </p:sp>
      <p:sp>
        <p:nvSpPr>
          <p:cNvPr id="198" name="Google Shape;162;p16"/>
          <p:cNvSpPr txBox="1"/>
          <p:nvPr/>
        </p:nvSpPr>
        <p:spPr>
          <a:xfrm>
            <a:off x="185911" y="1362852"/>
            <a:ext cx="9035516" cy="3626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Add book</a:t>
            </a:r>
          </a:p>
          <a:p>
            <a:pPr marL="914400" lvl="1"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add a book to the library. Each book can have multiple authors</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member and print checkout records</a:t>
            </a:r>
          </a:p>
          <a:p>
            <a:pPr marL="914400" lvl="1"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search library member and print all book checkout history, sorted and grouped by checkout date</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book and print list of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457200" y="-100"/>
            <a:ext cx="5486400" cy="1814399"/>
          </a:xfrm>
          <a:prstGeom prst="rect">
            <a:avLst/>
          </a:prstGeom>
        </p:spPr>
        <p:txBody>
          <a:bodyPr/>
          <a:lstStyle/>
          <a:p>
            <a:r>
              <a:t>Add book</a:t>
            </a:r>
          </a:p>
        </p:txBody>
      </p:sp>
      <p:pic>
        <p:nvPicPr>
          <p:cNvPr id="201"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204"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207" name="Title 1"/>
          <p:cNvSpPr txBox="1"/>
          <p:nvPr/>
        </p:nvSpPr>
        <p:spPr>
          <a:xfrm>
            <a:off x="457200" y="211973"/>
            <a:ext cx="8555064"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defRPr sz="3200" b="1">
                <a:solidFill>
                  <a:srgbClr val="FFFFFF"/>
                </a:solidFill>
                <a:latin typeface="Roboto Slab"/>
                <a:ea typeface="Roboto Slab"/>
                <a:cs typeface="Roboto Slab"/>
                <a:sym typeface="Roboto Slab"/>
              </a:defRPr>
            </a:pPr>
            <a:r>
              <a:t>Search book for overdue</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210" name="Google Shape;162;p16"/>
          <p:cNvSpPr txBox="1"/>
          <p:nvPr/>
        </p:nvSpPr>
        <p:spPr>
          <a:xfrm>
            <a:off x="457200" y="2143915"/>
            <a:ext cx="7981627" cy="2736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600">
                <a:latin typeface="+mn-lt"/>
                <a:ea typeface="+mn-ea"/>
                <a:cs typeface="+mn-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n-lt"/>
                <a:ea typeface="+mn-ea"/>
                <a:cs typeface="+mn-cs"/>
                <a:sym typeface="Arial"/>
              </a:defRPr>
            </a:pPr>
            <a:endParaRPr/>
          </a:p>
          <a:p>
            <a:pPr algn="just">
              <a:defRPr sz="1600">
                <a:latin typeface="+mn-lt"/>
                <a:ea typeface="+mn-ea"/>
                <a:cs typeface="+mn-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n-lt"/>
                <a:ea typeface="+mn-ea"/>
                <a:cs typeface="+mn-cs"/>
                <a:sym typeface="Arial"/>
              </a:defRPr>
            </a:pPr>
            <a:endParaRPr/>
          </a:p>
          <a:p>
            <a:pPr algn="just">
              <a:defRPr sz="1600">
                <a:latin typeface="+mn-lt"/>
                <a:ea typeface="+mn-ea"/>
                <a:cs typeface="+mn-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p:nvPr/>
        </p:nvSpPr>
        <p:spPr>
          <a:xfrm>
            <a:off x="619931" y="290541"/>
            <a:ext cx="2541723" cy="9144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0" b="1">
                <a:solidFill>
                  <a:srgbClr val="FFFFFF"/>
                </a:solidFill>
                <a:latin typeface="Roboto Slab"/>
                <a:ea typeface="Roboto Slab"/>
                <a:cs typeface="Roboto Slab"/>
                <a:sym typeface="Roboto Slab"/>
              </a:defRPr>
            </a:lvl1pPr>
          </a:lstStyle>
          <a:p>
            <a:r>
              <a:t>Demo</a:t>
            </a:r>
          </a:p>
        </p:txBody>
      </p:sp>
      <p:sp>
        <p:nvSpPr>
          <p:cNvPr id="213" name="Rectangle 7"/>
          <p:cNvSpPr txBox="1"/>
          <p:nvPr/>
        </p:nvSpPr>
        <p:spPr>
          <a:xfrm>
            <a:off x="674175" y="2287111"/>
            <a:ext cx="7936426"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latin typeface="+mn-lt"/>
                <a:ea typeface="+mn-ea"/>
                <a:cs typeface="+mn-cs"/>
                <a:sym typeface="Arial"/>
              </a:defRPr>
            </a:pPr>
            <a:r>
              <a:rPr dirty="0" err="1"/>
              <a:t>Youtube</a:t>
            </a:r>
            <a:r>
              <a:rPr dirty="0"/>
              <a:t>: </a:t>
            </a:r>
            <a:r>
              <a:rPr sz="1800" u="sng" dirty="0">
                <a:solidFill>
                  <a:srgbClr val="0000FF"/>
                </a:solidFill>
                <a:uFill>
                  <a:solidFill>
                    <a:srgbClr val="0000FF"/>
                  </a:solidFill>
                </a:uFill>
                <a:hlinkClick r:id="rId2"/>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p:nvPr/>
        </p:nvSpPr>
        <p:spPr>
          <a:xfrm>
            <a:off x="619930" y="290541"/>
            <a:ext cx="5232231" cy="9144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6000" b="1">
                <a:solidFill>
                  <a:srgbClr val="FFFFFF"/>
                </a:solidFill>
                <a:latin typeface="Roboto Slab"/>
                <a:ea typeface="Roboto Slab"/>
                <a:cs typeface="Roboto Slab"/>
                <a:sym typeface="Roboto Slab"/>
              </a:defRPr>
            </a:lvl1pPr>
          </a:lstStyle>
          <a:p>
            <a:r>
              <a:t>Source code</a:t>
            </a:r>
          </a:p>
        </p:txBody>
      </p:sp>
      <p:sp>
        <p:nvSpPr>
          <p:cNvPr id="216" name="Rectangle 2"/>
          <p:cNvSpPr txBox="1"/>
          <p:nvPr/>
        </p:nvSpPr>
        <p:spPr>
          <a:xfrm>
            <a:off x="674175" y="2287111"/>
            <a:ext cx="7936426" cy="313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latin typeface="+mn-lt"/>
                <a:ea typeface="+mn-ea"/>
                <a:cs typeface="+mn-cs"/>
                <a:sym typeface="Arial"/>
              </a:defRPr>
            </a:pPr>
            <a:r>
              <a:t>Github: </a:t>
            </a:r>
            <a:r>
              <a:rPr u="sng">
                <a:solidFill>
                  <a:srgbClr val="0000FF"/>
                </a:solidFill>
                <a:uFill>
                  <a:solidFill>
                    <a:srgbClr val="0000FF"/>
                  </a:solidFill>
                </a:uFill>
                <a:hlinkClick r:id="rId2"/>
              </a:rPr>
              <a:t>https://github.com/chalovina/Group16/tree/master/Group16_MppProject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
        <p:nvSpPr>
          <p:cNvPr id="218" name="Google Shape;155;p15"/>
          <p:cNvSpPr txBox="1"/>
          <p:nvPr/>
        </p:nvSpPr>
        <p:spPr>
          <a:xfrm>
            <a:off x="3203202" y="1998579"/>
            <a:ext cx="3704873" cy="456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spcBef>
                <a:spcPts val="600"/>
              </a:spcBef>
              <a:defRPr sz="3200" b="1">
                <a:latin typeface="+mn-lt"/>
                <a:ea typeface="+mn-ea"/>
                <a:cs typeface="+mn-cs"/>
                <a:sym typeface="Arial"/>
              </a:defRPr>
            </a:lvl1pPr>
          </a:lstStyle>
          <a:p>
            <a:r>
              <a:t>Thank you</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Google Shape;145;p14"/>
          <p:cNvSpPr txBox="1">
            <a:spLocks noGrp="1"/>
          </p:cNvSpPr>
          <p:nvPr>
            <p:ph type="title"/>
          </p:nvPr>
        </p:nvSpPr>
        <p:spPr>
          <a:xfrm>
            <a:off x="259223" y="-100"/>
            <a:ext cx="8884778" cy="1814399"/>
          </a:xfrm>
          <a:prstGeom prst="rect">
            <a:avLst/>
          </a:prstGeom>
        </p:spPr>
        <p:txBody>
          <a:bodyPr/>
          <a:lstStyle/>
          <a:p>
            <a:r>
              <a:t>Overview Diagram (Basic)</a:t>
            </a:r>
            <a:br/>
            <a:endParaRPr/>
          </a:p>
        </p:txBody>
      </p:sp>
      <p:sp>
        <p:nvSpPr>
          <p:cNvPr id="133"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134" name="Picture 2" descr="Picture 2"/>
          <p:cNvPicPr>
            <a:picLocks noChangeAspect="1"/>
          </p:cNvPicPr>
          <p:nvPr/>
        </p:nvPicPr>
        <p:blipFill>
          <a:blip r:embed="rId2">
            <a:extLst/>
          </a:blip>
          <a:stretch>
            <a:fillRect/>
          </a:stretch>
        </p:blipFill>
        <p:spPr>
          <a:xfrm>
            <a:off x="998725" y="1061354"/>
            <a:ext cx="7061532" cy="408214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145;p14"/>
          <p:cNvSpPr txBox="1">
            <a:spLocks noGrp="1"/>
          </p:cNvSpPr>
          <p:nvPr>
            <p:ph type="title"/>
          </p:nvPr>
        </p:nvSpPr>
        <p:spPr>
          <a:xfrm>
            <a:off x="259223" y="-100"/>
            <a:ext cx="8884778" cy="1814399"/>
          </a:xfrm>
          <a:prstGeom prst="rect">
            <a:avLst/>
          </a:prstGeom>
        </p:spPr>
        <p:txBody>
          <a:bodyPr/>
          <a:lstStyle/>
          <a:p>
            <a:r>
              <a:t>Overview Diagram (extended) </a:t>
            </a:r>
            <a:br/>
            <a:endParaRPr/>
          </a:p>
        </p:txBody>
      </p:sp>
      <p:sp>
        <p:nvSpPr>
          <p:cNvPr id="137"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38" name="Picture 1" descr="Picture 1"/>
          <p:cNvPicPr>
            <a:picLocks noChangeAspect="1"/>
          </p:cNvPicPr>
          <p:nvPr/>
        </p:nvPicPr>
        <p:blipFill>
          <a:blip r:embed="rId2">
            <a:extLst/>
          </a:blip>
          <a:stretch>
            <a:fillRect/>
          </a:stretch>
        </p:blipFill>
        <p:spPr>
          <a:xfrm>
            <a:off x="2910747" y="991241"/>
            <a:ext cx="5160622" cy="40600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Google Shape;161;p16"/>
          <p:cNvSpPr txBox="1">
            <a:spLocks noGrp="1"/>
          </p:cNvSpPr>
          <p:nvPr>
            <p:ph type="ctrTitle"/>
          </p:nvPr>
        </p:nvSpPr>
        <p:spPr>
          <a:xfrm>
            <a:off x="457200" y="1430948"/>
            <a:ext cx="5486400" cy="1159804"/>
          </a:xfrm>
          <a:prstGeom prst="rect">
            <a:avLst/>
          </a:prstGeom>
        </p:spPr>
        <p:txBody>
          <a:bodyPr/>
          <a:lstStyle/>
          <a:p>
            <a:r>
              <a:t>1.LOGIN </a:t>
            </a:r>
          </a:p>
        </p:txBody>
      </p:sp>
      <p:sp>
        <p:nvSpPr>
          <p:cNvPr id="141" name="Google Shape;162;p16"/>
          <p:cNvSpPr txBox="1">
            <a:spLocks noGrp="1"/>
          </p:cNvSpPr>
          <p:nvPr>
            <p:ph type="subTitle" sz="quarter" idx="1"/>
          </p:nvPr>
        </p:nvSpPr>
        <p:spPr>
          <a:xfrm>
            <a:off x="457200" y="2763852"/>
            <a:ext cx="5486400" cy="784804"/>
          </a:xfrm>
          <a:prstGeom prst="rect">
            <a:avLst/>
          </a:prstGeom>
        </p:spPr>
        <p:txBody>
          <a:bodyPr/>
          <a:lstStyle/>
          <a:p>
            <a:pPr marL="0" indent="0" defTabSz="411479">
              <a:defRPr sz="1000" b="1"/>
            </a:pPr>
            <a:r>
              <a:t>Difference roles:</a:t>
            </a:r>
            <a:br/>
            <a:r>
              <a:rPr b="0"/>
              <a:t>Super Admin: both</a:t>
            </a:r>
          </a:p>
          <a:p>
            <a:pPr marL="0" indent="0" defTabSz="411479">
              <a:defRPr sz="1000"/>
            </a:pPr>
            <a:r>
              <a:t>Admin: admin</a:t>
            </a:r>
          </a:p>
          <a:p>
            <a:pPr marL="0" indent="0" defTabSz="411479">
              <a:defRPr sz="1000"/>
            </a:pPr>
            <a:r>
              <a:t>Librarian: lib</a:t>
            </a:r>
          </a:p>
        </p:txBody>
      </p:sp>
      <p:pic>
        <p:nvPicPr>
          <p:cNvPr id="142" name="Picture 1" descr="Picture 1"/>
          <p:cNvPicPr>
            <a:picLocks noChangeAspect="1"/>
          </p:cNvPicPr>
          <p:nvPr/>
        </p:nvPicPr>
        <p:blipFill>
          <a:blip r:embed="rId2">
            <a:extLst/>
          </a:blip>
          <a:stretch>
            <a:fillRect/>
          </a:stretch>
        </p:blipFill>
        <p:spPr>
          <a:xfrm>
            <a:off x="4546815" y="1260958"/>
            <a:ext cx="4343404" cy="33655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161;p16"/>
          <p:cNvSpPr txBox="1">
            <a:spLocks noGrp="1"/>
          </p:cNvSpPr>
          <p:nvPr>
            <p:ph type="title"/>
          </p:nvPr>
        </p:nvSpPr>
        <p:spPr>
          <a:xfrm>
            <a:off x="94196" y="32356"/>
            <a:ext cx="2106798" cy="623004"/>
          </a:xfrm>
          <a:prstGeom prst="rect">
            <a:avLst/>
          </a:prstGeom>
        </p:spPr>
        <p:txBody>
          <a:bodyPr/>
          <a:lstStyle>
            <a:lvl1pPr defTabSz="850391">
              <a:defRPr sz="4000"/>
            </a:lvl1pPr>
          </a:lstStyle>
          <a:p>
            <a:r>
              <a:t>LOGIN </a:t>
            </a:r>
          </a:p>
        </p:txBody>
      </p:sp>
      <p:sp>
        <p:nvSpPr>
          <p:cNvPr id="145" name="Google Shape;162;p16"/>
          <p:cNvSpPr txBox="1">
            <a:spLocks noGrp="1"/>
          </p:cNvSpPr>
          <p:nvPr>
            <p:ph type="body" sz="quarter" idx="1"/>
          </p:nvPr>
        </p:nvSpPr>
        <p:spPr>
          <a:xfrm>
            <a:off x="140144" y="655360"/>
            <a:ext cx="3315281" cy="429656"/>
          </a:xfrm>
          <a:prstGeom prst="rect">
            <a:avLst/>
          </a:prstGeom>
        </p:spPr>
        <p:txBody>
          <a:bodyPr/>
          <a:lstStyle>
            <a:lvl1pPr marL="0" indent="0">
              <a:defRPr b="1"/>
            </a:lvl1pPr>
          </a:lstStyle>
          <a:p>
            <a:r>
              <a:t>Use Case Description:</a:t>
            </a:r>
          </a:p>
        </p:txBody>
      </p:sp>
      <p:graphicFrame>
        <p:nvGraphicFramePr>
          <p:cNvPr id="146" name="Table 2"/>
          <p:cNvGraphicFramePr/>
          <p:nvPr/>
        </p:nvGraphicFramePr>
        <p:xfrm>
          <a:off x="781145" y="1948271"/>
          <a:ext cx="7940117" cy="2274513"/>
        </p:xfrm>
        <a:graphic>
          <a:graphicData uri="http://schemas.openxmlformats.org/drawingml/2006/table">
            <a:tbl>
              <a:tblPr firstRow="1" firstCol="1">
                <a:tableStyleId>{4C3C2611-4C71-4FC5-86AE-919BDF0F9419}</a:tableStyleId>
              </a:tblPr>
              <a:tblGrid>
                <a:gridCol w="2397871">
                  <a:extLst>
                    <a:ext uri="{9D8B030D-6E8A-4147-A177-3AD203B41FA5}">
                      <a16:colId xmlns:a16="http://schemas.microsoft.com/office/drawing/2014/main" val="20000"/>
                    </a:ext>
                  </a:extLst>
                </a:gridCol>
                <a:gridCol w="5542246">
                  <a:extLst>
                    <a:ext uri="{9D8B030D-6E8A-4147-A177-3AD203B41FA5}">
                      <a16:colId xmlns:a16="http://schemas.microsoft.com/office/drawing/2014/main" val="20001"/>
                    </a:ext>
                  </a:extLst>
                </a:gridCol>
              </a:tblGrid>
              <a:tr h="246507">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2028006">
                <a:tc>
                  <a:txBody>
                    <a:bodyPr/>
                    <a:lstStyle/>
                    <a:p>
                      <a:pPr>
                        <a:lnSpc>
                          <a:spcPct val="107000"/>
                        </a:lnSpc>
                        <a:defRPr sz="1800" b="0">
                          <a:solidFill>
                            <a:srgbClr val="000000"/>
                          </a:solidFill>
                        </a:defRPr>
                      </a:pPr>
                      <a:r>
                        <a:rPr sz="1200">
                          <a:sym typeface="Arial"/>
                        </a:rPr>
                        <a:t>1. User enters username and password, then clicks login</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login information and presents the Main Window. The main window presents the options which are depended on the authorization level of user returned with 3 level of LIBRARIAN, ADMIN, and BOTH. 
 - LIBRARIAN level includes options: Checkout Book, Print Checkout Record, and Overdue Checkout.
- ADMIN level includes options: Add Member, Add Book, and Add Copy.
- BOTH level includes the options of both LIBRARIAN and ADMIN.</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49" name="Google Shape;162;p16"/>
          <p:cNvSpPr txBox="1">
            <a:spLocks noGrp="1"/>
          </p:cNvSpPr>
          <p:nvPr>
            <p:ph type="body" sz="quarter" idx="1"/>
          </p:nvPr>
        </p:nvSpPr>
        <p:spPr>
          <a:xfrm>
            <a:off x="112576" y="666271"/>
            <a:ext cx="2028683" cy="429658"/>
          </a:xfrm>
          <a:prstGeom prst="rect">
            <a:avLst/>
          </a:prstGeom>
        </p:spPr>
        <p:txBody>
          <a:bodyPr/>
          <a:lstStyle>
            <a:lvl1pPr marL="0" indent="0">
              <a:defRPr b="1"/>
            </a:lvl1pPr>
          </a:lstStyle>
          <a:p>
            <a:r>
              <a:t>Use Case:</a:t>
            </a:r>
          </a:p>
        </p:txBody>
      </p:sp>
      <p:pic>
        <p:nvPicPr>
          <p:cNvPr id="150"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53" name="Google Shape;162;p16"/>
          <p:cNvSpPr txBox="1">
            <a:spLocks noGrp="1"/>
          </p:cNvSpPr>
          <p:nvPr>
            <p:ph type="body" sz="quarter" idx="1"/>
          </p:nvPr>
        </p:nvSpPr>
        <p:spPr>
          <a:xfrm>
            <a:off x="43649" y="623003"/>
            <a:ext cx="3315281" cy="429658"/>
          </a:xfrm>
          <a:prstGeom prst="rect">
            <a:avLst/>
          </a:prstGeom>
        </p:spPr>
        <p:txBody>
          <a:bodyPr/>
          <a:lstStyle>
            <a:lvl1pPr marL="0" indent="0">
              <a:defRPr b="1"/>
            </a:lvl1pPr>
          </a:lstStyle>
          <a:p>
            <a:r>
              <a:t>Sequence diagram:</a:t>
            </a:r>
          </a:p>
        </p:txBody>
      </p:sp>
      <p:pic>
        <p:nvPicPr>
          <p:cNvPr id="154"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61;p16"/>
          <p:cNvSpPr txBox="1">
            <a:spLocks noGrp="1"/>
          </p:cNvSpPr>
          <p:nvPr>
            <p:ph type="ctrTitle"/>
          </p:nvPr>
        </p:nvSpPr>
        <p:spPr>
          <a:xfrm>
            <a:off x="457200" y="271149"/>
            <a:ext cx="5486400" cy="1159802"/>
          </a:xfrm>
          <a:prstGeom prst="rect">
            <a:avLst/>
          </a:prstGeom>
        </p:spPr>
        <p:txBody>
          <a:bodyPr/>
          <a:lstStyle/>
          <a:p>
            <a:r>
              <a:t>Super admin view </a:t>
            </a:r>
          </a:p>
        </p:txBody>
      </p:sp>
      <p:sp>
        <p:nvSpPr>
          <p:cNvPr id="157" name="Google Shape;162;p16"/>
          <p:cNvSpPr txBox="1">
            <a:spLocks noGrp="1"/>
          </p:cNvSpPr>
          <p:nvPr>
            <p:ph type="subTitle" sz="quarter" idx="1"/>
          </p:nvPr>
        </p:nvSpPr>
        <p:spPr>
          <a:xfrm>
            <a:off x="178227" y="1700950"/>
            <a:ext cx="5486407" cy="784804"/>
          </a:xfrm>
          <a:prstGeom prst="rect">
            <a:avLst/>
          </a:prstGeom>
        </p:spPr>
        <p:txBody>
          <a:bodyPr/>
          <a:lstStyle>
            <a:lvl1pPr marL="0" indent="0" defTabSz="905255">
              <a:lnSpc>
                <a:spcPct val="103500"/>
              </a:lnSpc>
              <a:defRPr sz="2300"/>
            </a:lvl1pPr>
          </a:lstStyle>
          <a:p>
            <a:r>
              <a:t>Super admin has fully permission for role: Admin and Librarian </a:t>
            </a:r>
          </a:p>
        </p:txBody>
      </p:sp>
      <p:pic>
        <p:nvPicPr>
          <p:cNvPr id="158"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59"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506</Words>
  <Application>Microsoft Office PowerPoint</Application>
  <PresentationFormat>On-screen Show (16:9)</PresentationFormat>
  <Paragraphs>73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Chivo</vt:lpstr>
      <vt:lpstr>Helvetica</vt:lpstr>
      <vt:lpstr>Roboto Slab</vt:lpstr>
      <vt:lpstr>Macmorris template</vt:lpstr>
      <vt:lpstr>Hello !</vt:lpstr>
      <vt:lpstr>All features are implemented (including extra optional parts) </vt:lpstr>
      <vt:lpstr>Overview Diagram (Basic) </vt:lpstr>
      <vt:lpstr>Overview Diagram (extended)  </vt:lpstr>
      <vt:lpstr>1.LOGIN </vt:lpstr>
      <vt:lpstr>LOGIN </vt:lpstr>
      <vt:lpstr>LOGIN </vt:lpstr>
      <vt:lpstr>LOGIN </vt:lpstr>
      <vt:lpstr>Super admin view </vt:lpstr>
      <vt:lpstr>Checkout, Use case</vt:lpstr>
      <vt:lpstr>Checkout, Sequence Diagram</vt:lpstr>
      <vt:lpstr>Add a Copy, Use case</vt:lpstr>
      <vt:lpstr>Add a Copy, Sequence Diagram</vt:lpstr>
      <vt:lpstr>Checkout, Make a copy and more</vt:lpstr>
      <vt:lpstr>Checkout, Make a copy and more</vt:lpstr>
      <vt:lpstr>Add library member</vt:lpstr>
      <vt:lpstr>Add library member </vt:lpstr>
      <vt:lpstr>PowerPoint Presentation</vt:lpstr>
      <vt:lpstr>PowerPoint Presentation</vt:lpstr>
      <vt:lpstr>Optional Extra Features</vt:lpstr>
      <vt:lpstr>Add book</vt:lpstr>
      <vt:lpstr>Search member and print checkout records</vt:lpstr>
      <vt:lpstr>PowerPoint Presentation</vt:lpstr>
      <vt:lpstr>SCI knowledge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dc:title>
  <cp:lastModifiedBy>Hieu Ho</cp:lastModifiedBy>
  <cp:revision>3</cp:revision>
  <dcterms:modified xsi:type="dcterms:W3CDTF">2019-06-09T20:36:02Z</dcterms:modified>
</cp:coreProperties>
</file>